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268" y="-114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6/2/2023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Θ.Ι. ΡΑΠΤΟΠΟΥΛΟΣ ΚΑΙ ΣΙΑ ΟΕ που εδρεύει στην περιφέρεια ΑΤΤΙΚΗΣ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60.325,87  € εκ των οποίων η δημόσια δαπάνη ανέρχεται σε 29.530,86 €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264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Mike</cp:lastModifiedBy>
  <cp:revision>37</cp:revision>
  <dcterms:created xsi:type="dcterms:W3CDTF">2018-02-13T12:16:57Z</dcterms:created>
  <dcterms:modified xsi:type="dcterms:W3CDTF">2023-02-06T09:42:16Z</dcterms:modified>
</cp:coreProperties>
</file>